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8" r:id="rId6"/>
    <p:sldId id="261" r:id="rId7"/>
    <p:sldId id="262" r:id="rId8"/>
    <p:sldId id="263" r:id="rId9"/>
    <p:sldId id="264" r:id="rId10"/>
    <p:sldId id="266" r:id="rId11"/>
    <p:sldId id="265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EC703-927C-4D29-8C27-227B5DBFF3A2}" v="189" dt="2023-10-21T12:33:46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16076-B9BF-4C25-A49F-E1E1DC43F6AD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EC56A-BBBD-4C70-B7AD-9E01570527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5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EC56A-BBBD-4C70-B7AD-9E015705274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50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EC56A-BBBD-4C70-B7AD-9E015705274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02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EC56A-BBBD-4C70-B7AD-9E015705274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42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dustrybuying.com/air-hose-coil-generic-PNE.TUB.77868161/?utm_source=bing&amp;utm_medium=PLA_Bing&amp;utm_campaign=Bing_PLA_Smart_CM1+ve_Group1&amp;msclkid=a5157198e8fb1f5f09c114b36b5f96b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gif"/><Relationship Id="rId7" Type="http://schemas.openxmlformats.org/officeDocument/2006/relationships/image" Target="../media/image20.png"/><Relationship Id="rId12" Type="http://schemas.openxmlformats.org/officeDocument/2006/relationships/image" Target="../media/image34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3.png"/><Relationship Id="rId5" Type="http://schemas.openxmlformats.org/officeDocument/2006/relationships/image" Target="../media/image16.png"/><Relationship Id="rId10" Type="http://schemas.openxmlformats.org/officeDocument/2006/relationships/image" Target="../media/image32.gif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E84BA-7C88-35D1-4419-3253902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Public safety for Bus</a:t>
            </a:r>
            <a:endParaRPr lang="en-US" sz="4800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 descr="A cartoon of a bus on a beach&#10;&#10;Description automatically generated">
            <a:extLst>
              <a:ext uri="{FF2B5EF4-FFF2-40B4-BE49-F238E27FC236}">
                <a16:creationId xmlns:a16="http://schemas.microsoft.com/office/drawing/2014/main" id="{54CAFCE5-00DD-BFDD-40C6-85A21C77E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6911" y="949673"/>
            <a:ext cx="6833848" cy="51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4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33FB-8C80-5CB0-29DB-E2360163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model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7AC5F-35ED-16B8-187E-8E281F885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5" t="8241" r="20165" b="7044"/>
          <a:stretch/>
        </p:blipFill>
        <p:spPr>
          <a:xfrm>
            <a:off x="4355689" y="2271252"/>
            <a:ext cx="3618271" cy="3824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316BA2-15B5-D3A4-1924-4FF2DF34B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7" t="10587" r="32488"/>
          <a:stretch/>
        </p:blipFill>
        <p:spPr>
          <a:xfrm rot="7765489" flipH="1">
            <a:off x="4679236" y="1406507"/>
            <a:ext cx="290448" cy="2640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7BE680-1F40-8074-90E9-BD0C0D3D2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27142">
            <a:off x="2835500" y="1338689"/>
            <a:ext cx="1860469" cy="112965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1957B5-8CA4-B2C1-9218-E4E69A0C8D2A}"/>
              </a:ext>
            </a:extLst>
          </p:cNvPr>
          <p:cNvCxnSpPr>
            <a:cxnSpLocks/>
          </p:cNvCxnSpPr>
          <p:nvPr/>
        </p:nvCxnSpPr>
        <p:spPr>
          <a:xfrm flipV="1">
            <a:off x="5388077" y="1446493"/>
            <a:ext cx="2253685" cy="4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8087D1-8EA3-B099-1191-6BFCB6FAB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514" y="2185836"/>
            <a:ext cx="2838969" cy="20013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EDEE3-B4E4-4803-E999-EBD82A6A6867}"/>
              </a:ext>
            </a:extLst>
          </p:cNvPr>
          <p:cNvCxnSpPr>
            <a:cxnSpLocks/>
          </p:cNvCxnSpPr>
          <p:nvPr/>
        </p:nvCxnSpPr>
        <p:spPr>
          <a:xfrm flipV="1">
            <a:off x="6640640" y="3864077"/>
            <a:ext cx="1431644" cy="7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234EE2-AB3F-4984-AB11-C2525718E383}"/>
              </a:ext>
            </a:extLst>
          </p:cNvPr>
          <p:cNvSpPr txBox="1"/>
          <p:nvPr/>
        </p:nvSpPr>
        <p:spPr>
          <a:xfrm>
            <a:off x="8205378" y="1261827"/>
            <a:ext cx="19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Face </a:t>
            </a:r>
            <a:r>
              <a:rPr lang="en-GB" dirty="0" err="1"/>
              <a:t>producter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9917A-5573-330F-0CF5-2D68FA39DF9E}"/>
              </a:ext>
            </a:extLst>
          </p:cNvPr>
          <p:cNvSpPr txBox="1"/>
          <p:nvPr/>
        </p:nvSpPr>
        <p:spPr>
          <a:xfrm>
            <a:off x="8086254" y="2055748"/>
            <a:ext cx="172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Air cylinder extender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99470-33ED-92E9-2FC9-A7DA903BA498}"/>
              </a:ext>
            </a:extLst>
          </p:cNvPr>
          <p:cNvSpPr txBox="1"/>
          <p:nvPr/>
        </p:nvSpPr>
        <p:spPr>
          <a:xfrm>
            <a:off x="8406581" y="3677257"/>
            <a:ext cx="208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 seat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38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FCB5-3239-5BE3-A816-4D88FBF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30A4E-C30E-7899-822E-D3A02184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Air cylinder{https://www.newegg.com/smc-cdqmb25-50-test-equipment/p/2YK-0328-00AE9}</a:t>
            </a:r>
          </a:p>
          <a:p>
            <a:r>
              <a:rPr lang="en-GB" b="0" i="0" dirty="0">
                <a:solidFill>
                  <a:srgbClr val="444444"/>
                </a:solidFill>
                <a:effectLst/>
                <a:latin typeface="open Sans Bold"/>
              </a:rPr>
              <a:t>Pneumatic Air Tubing Pipe Hose {</a:t>
            </a:r>
            <a:r>
              <a:rPr lang="en-GB" dirty="0">
                <a:hlinkClick r:id="rId2"/>
              </a:rPr>
              <a:t>Buy Generic 10mm OD 6.5mm ID PU Pneumatic Air Tubing Pipe Hose -Blue Online in India at Best Prices (industrybuying.com)</a:t>
            </a:r>
            <a:r>
              <a:rPr lang="en-GB" b="0" i="0" dirty="0">
                <a:solidFill>
                  <a:srgbClr val="444444"/>
                </a:solidFill>
                <a:effectLst/>
                <a:latin typeface="open Sans Bold"/>
              </a:rPr>
              <a:t>}</a:t>
            </a:r>
          </a:p>
          <a:p>
            <a:r>
              <a:rPr lang="en-GB" dirty="0"/>
              <a:t>Air bags</a:t>
            </a:r>
          </a:p>
          <a:p>
            <a:r>
              <a:rPr lang="en-GB" dirty="0"/>
              <a:t>Controller</a:t>
            </a:r>
          </a:p>
          <a:p>
            <a:r>
              <a:rPr lang="en-GB" dirty="0"/>
              <a:t> proximity sensor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2224-C9E8-648B-90AE-8386AF35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Idea </a:t>
            </a:r>
            <a:r>
              <a:rPr lang="en-GB" dirty="0" err="1"/>
              <a:t>exitising</a:t>
            </a:r>
            <a:r>
              <a:rPr lang="en-GB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0121B-16BD-D840-AE51-963727F434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8" t="32520" r="25931" b="33857"/>
          <a:stretch/>
        </p:blipFill>
        <p:spPr>
          <a:xfrm rot="10800000">
            <a:off x="1876973" y="4411425"/>
            <a:ext cx="1347021" cy="471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9790F1-411A-0C65-5BAE-B8AC667D1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4" t="57924" r="43762" b="5004"/>
          <a:stretch/>
        </p:blipFill>
        <p:spPr>
          <a:xfrm>
            <a:off x="83853" y="4272714"/>
            <a:ext cx="1720645" cy="629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C4180-32E3-0DCD-5DC8-ECF2572EB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606" y="4086618"/>
            <a:ext cx="1506794" cy="1149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87736A-DA7C-0A71-BB08-B828C9B34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07" r="22014"/>
          <a:stretch/>
        </p:blipFill>
        <p:spPr>
          <a:xfrm>
            <a:off x="8880989" y="3953553"/>
            <a:ext cx="3244646" cy="2930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0D7184-BE74-2ABC-EC71-D515B0CD63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72" t="8428" r="31297" b="9824"/>
          <a:stretch/>
        </p:blipFill>
        <p:spPr>
          <a:xfrm>
            <a:off x="9781133" y="4448752"/>
            <a:ext cx="1327355" cy="2007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CB8396-3EF5-F607-2C49-D413C70FB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64463">
            <a:off x="10146631" y="3773802"/>
            <a:ext cx="330542" cy="5509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664648-3E43-2B27-0DAA-288F7816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8498" y="3088344"/>
            <a:ext cx="1566808" cy="932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3DEFD-B057-03A8-A17F-07BE4643B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294" y="3759321"/>
            <a:ext cx="2450804" cy="2615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577F4A-5054-F67F-EE89-2E9A60BC84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12" y="4235647"/>
            <a:ext cx="1962842" cy="8313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CE322F-DC19-36C1-1518-2F6244705980}"/>
              </a:ext>
            </a:extLst>
          </p:cNvPr>
          <p:cNvSpPr txBox="1"/>
          <p:nvPr/>
        </p:nvSpPr>
        <p:spPr>
          <a:xfrm flipH="1">
            <a:off x="338916" y="5657434"/>
            <a:ext cx="10762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They car will be touching the bus or any accient</a:t>
            </a:r>
            <a:endParaRPr lang="en-IN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1E32AB-A565-2E22-E49E-1D7B48DB9516}"/>
              </a:ext>
            </a:extLst>
          </p:cNvPr>
          <p:cNvCxnSpPr/>
          <p:nvPr/>
        </p:nvCxnSpPr>
        <p:spPr>
          <a:xfrm flipV="1">
            <a:off x="838200" y="5094514"/>
            <a:ext cx="0" cy="46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1BAA71-72E7-00F1-640B-676D3A9F24D1}"/>
              </a:ext>
            </a:extLst>
          </p:cNvPr>
          <p:cNvSpPr txBox="1"/>
          <p:nvPr/>
        </p:nvSpPr>
        <p:spPr>
          <a:xfrm>
            <a:off x="1972604" y="5659654"/>
            <a:ext cx="14681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The sensor sensing the signal, transmitting the controller</a:t>
            </a:r>
            <a:endParaRPr lang="en-IN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C82CCB-D22C-F849-B3C2-1C64582E1A7E}"/>
              </a:ext>
            </a:extLst>
          </p:cNvPr>
          <p:cNvCxnSpPr>
            <a:cxnSpLocks/>
          </p:cNvCxnSpPr>
          <p:nvPr/>
        </p:nvCxnSpPr>
        <p:spPr>
          <a:xfrm flipV="1">
            <a:off x="2393494" y="5067026"/>
            <a:ext cx="0" cy="41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B50CA0-5F5D-9438-691A-96C4029A46F0}"/>
              </a:ext>
            </a:extLst>
          </p:cNvPr>
          <p:cNvSpPr txBox="1"/>
          <p:nvPr/>
        </p:nvSpPr>
        <p:spPr>
          <a:xfrm>
            <a:off x="3832164" y="5659654"/>
            <a:ext cx="14666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The controller has an receiving the sensor signal</a:t>
            </a:r>
          </a:p>
          <a:p>
            <a:pPr algn="just"/>
            <a:r>
              <a:rPr lang="en-GB" sz="1400" dirty="0"/>
              <a:t>Suddenly ON the air cylinder    </a:t>
            </a:r>
            <a:endParaRPr lang="en-IN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AB1DA4-F6F7-17E3-FA66-456CA80D2D7A}"/>
              </a:ext>
            </a:extLst>
          </p:cNvPr>
          <p:cNvCxnSpPr/>
          <p:nvPr/>
        </p:nvCxnSpPr>
        <p:spPr>
          <a:xfrm flipV="1">
            <a:off x="4332514" y="5312229"/>
            <a:ext cx="0" cy="347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70DB1C6-8353-E83F-313A-70C6BDB79671}"/>
              </a:ext>
            </a:extLst>
          </p:cNvPr>
          <p:cNvSpPr txBox="1"/>
          <p:nvPr/>
        </p:nvSpPr>
        <p:spPr>
          <a:xfrm>
            <a:off x="5739445" y="5657435"/>
            <a:ext cx="20111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Air cylinder has an releasing the all side fit the air bags will be fraction of milli secs will be releasing </a:t>
            </a:r>
            <a:endParaRPr lang="en-IN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2505FD-4110-517A-E0BE-F3A25E0EDD27}"/>
              </a:ext>
            </a:extLst>
          </p:cNvPr>
          <p:cNvCxnSpPr/>
          <p:nvPr/>
        </p:nvCxnSpPr>
        <p:spPr>
          <a:xfrm flipV="1">
            <a:off x="6271534" y="5094514"/>
            <a:ext cx="0" cy="46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E8A0EC2-0D6F-84F6-79FB-46822C03D627}"/>
              </a:ext>
            </a:extLst>
          </p:cNvPr>
          <p:cNvSpPr txBox="1"/>
          <p:nvPr/>
        </p:nvSpPr>
        <p:spPr>
          <a:xfrm>
            <a:off x="6401540" y="5109071"/>
            <a:ext cx="770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Step 4</a:t>
            </a:r>
            <a:endParaRPr lang="en-IN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4F6316-E5B2-E351-8E14-E2CDFFBF21FD}"/>
              </a:ext>
            </a:extLst>
          </p:cNvPr>
          <p:cNvSpPr txBox="1"/>
          <p:nvPr/>
        </p:nvSpPr>
        <p:spPr>
          <a:xfrm>
            <a:off x="2447429" y="5094514"/>
            <a:ext cx="770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Step 2</a:t>
            </a:r>
            <a:endParaRPr lang="en-IN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A2D950-F956-D0EE-468E-BDCEB586C6E9}"/>
              </a:ext>
            </a:extLst>
          </p:cNvPr>
          <p:cNvSpPr txBox="1"/>
          <p:nvPr/>
        </p:nvSpPr>
        <p:spPr>
          <a:xfrm>
            <a:off x="4430572" y="5236029"/>
            <a:ext cx="770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Step 3</a:t>
            </a:r>
            <a:endParaRPr lang="en-IN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7EE04-5CB9-5EA8-E2F3-2625437961CB}"/>
              </a:ext>
            </a:extLst>
          </p:cNvPr>
          <p:cNvSpPr txBox="1"/>
          <p:nvPr/>
        </p:nvSpPr>
        <p:spPr>
          <a:xfrm>
            <a:off x="1186756" y="5267533"/>
            <a:ext cx="770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Step 1</a:t>
            </a:r>
            <a:endParaRPr lang="en-IN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C1302F-F129-8178-899E-ACED5AE48F3F}"/>
              </a:ext>
            </a:extLst>
          </p:cNvPr>
          <p:cNvSpPr txBox="1"/>
          <p:nvPr/>
        </p:nvSpPr>
        <p:spPr>
          <a:xfrm>
            <a:off x="9615959" y="2666685"/>
            <a:ext cx="770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Step 5</a:t>
            </a:r>
            <a:endParaRPr lang="en-IN" sz="105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51BEB4-6A2F-246D-5661-5364BEEFA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2017" y="3731326"/>
            <a:ext cx="2462997" cy="262760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6307DC4-9C06-DE20-3198-ACD201DBE637}"/>
              </a:ext>
            </a:extLst>
          </p:cNvPr>
          <p:cNvSpPr txBox="1"/>
          <p:nvPr/>
        </p:nvSpPr>
        <p:spPr>
          <a:xfrm>
            <a:off x="9528498" y="2177143"/>
            <a:ext cx="203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This has an final stage</a:t>
            </a:r>
            <a:endParaRPr lang="en-IN" sz="1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08063A9-52D7-5183-E4FA-3B945661A1C6}"/>
              </a:ext>
            </a:extLst>
          </p:cNvPr>
          <p:cNvCxnSpPr/>
          <p:nvPr/>
        </p:nvCxnSpPr>
        <p:spPr>
          <a:xfrm>
            <a:off x="10221686" y="2645229"/>
            <a:ext cx="0" cy="44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23CC60-59E0-1C5E-FE02-ACD396ECADD3}"/>
              </a:ext>
            </a:extLst>
          </p:cNvPr>
          <p:cNvSpPr txBox="1"/>
          <p:nvPr/>
        </p:nvSpPr>
        <p:spPr>
          <a:xfrm>
            <a:off x="1186756" y="2331031"/>
            <a:ext cx="674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This will be used in the bus seat </a:t>
            </a:r>
            <a:endParaRPr lang="en-IN" sz="28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6D49C33-A99E-1B47-B5C3-AB8A0067A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57516" y="3302235"/>
            <a:ext cx="2870328" cy="39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D150-EF70-87B0-22B8-46E1F29E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 fixed placed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ED3DC-564F-E6F2-4ED7-5A6227C5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r="16062"/>
          <a:stretch/>
        </p:blipFill>
        <p:spPr>
          <a:xfrm>
            <a:off x="261257" y="1841047"/>
            <a:ext cx="3869876" cy="1978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36240-8DD5-4D4F-EDCC-0892B683A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9"/>
          <a:stretch/>
        </p:blipFill>
        <p:spPr>
          <a:xfrm>
            <a:off x="7180007" y="1690688"/>
            <a:ext cx="3869876" cy="2348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3039E-0309-EAF9-E29B-059F932B23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57" r="16116"/>
          <a:stretch/>
        </p:blipFill>
        <p:spPr>
          <a:xfrm>
            <a:off x="5257797" y="4285802"/>
            <a:ext cx="3733801" cy="2171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3377E4-6E83-0B00-79E6-0DC23C2F4C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 rot="10980825">
            <a:off x="2099181" y="3708997"/>
            <a:ext cx="840663" cy="88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ACFF6B-7487-E88F-474F-8CE3184B61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 rot="10800000">
            <a:off x="2846433" y="3642713"/>
            <a:ext cx="840663" cy="88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218810-D2CD-A443-5ABF-DB17AA8F6D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 rot="10800000">
            <a:off x="3300301" y="3543999"/>
            <a:ext cx="840663" cy="88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B6A3CF-2475-002E-BA99-3BB6241D63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1225521" y="3588245"/>
            <a:ext cx="840663" cy="88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F1C1D4-ACCB-D146-5564-8A81DEBAEE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-2464" y="2986659"/>
            <a:ext cx="840663" cy="88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ED45CE-B1CC-CEE1-429E-D2ED7CF66E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417868" y="3225509"/>
            <a:ext cx="840663" cy="88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B20DF4-F940-BB53-8100-B6DD447C5A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6551967" y="3499753"/>
            <a:ext cx="840663" cy="88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1986FD-8430-F882-457B-85BC1C191F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7768192" y="3854096"/>
            <a:ext cx="840663" cy="88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9C2B02-0AFC-D88B-12C6-3885B9CEFA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6936134" y="3642714"/>
            <a:ext cx="840663" cy="884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2ECDC7-BBB9-F159-01AB-2BE462A0EE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6704367" y="3652153"/>
            <a:ext cx="840663" cy="88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4F327F-B556-4AE5-915C-734B704745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 rot="11118000">
            <a:off x="9542342" y="3506244"/>
            <a:ext cx="542244" cy="57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7C3B0C-7A50-023C-2E68-96E10517E3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 rot="11118000">
            <a:off x="10547981" y="3061227"/>
            <a:ext cx="434330" cy="457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44264-B7FD-1B9A-3B93-D61722CF8D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 rot="11118000">
            <a:off x="8611145" y="3854095"/>
            <a:ext cx="840663" cy="884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0B96EB-9C44-0941-7CB3-A8D06B21F6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 rot="10800000">
            <a:off x="6554257" y="6366667"/>
            <a:ext cx="840663" cy="884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86A646-887F-835D-06C8-2EF68CAC3E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 rot="10800000">
            <a:off x="8774433" y="5545672"/>
            <a:ext cx="434330" cy="457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35CD57-E78B-0213-8BEC-769042ECAF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 rot="10800000">
            <a:off x="8188523" y="5796396"/>
            <a:ext cx="513025" cy="540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ADA5A2-8B5F-7377-7369-7AC60921E1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5288704" y="6184091"/>
            <a:ext cx="840663" cy="884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61BF0B-8CB1-1EA5-7474-A10C0F5727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5837372" y="6320835"/>
            <a:ext cx="840663" cy="884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21AF9F-D84D-BEAE-2C48-8836350D74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43052" r="18364" b="44427"/>
          <a:stretch/>
        </p:blipFill>
        <p:spPr>
          <a:xfrm>
            <a:off x="4837465" y="6047347"/>
            <a:ext cx="840663" cy="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7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6549-BF8C-D875-AA59-9228C70B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D68FE-89C3-A747-E881-D362D07D2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2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88B6-414A-0E5E-DA84-6D0A209F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Bus position side view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59231E-F180-447C-B998-08F042DD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67" y="1832290"/>
            <a:ext cx="4255994" cy="2743200"/>
          </a:xfrm>
          <a:prstGeom prst="rect">
            <a:avLst/>
          </a:prstGeom>
        </p:spPr>
      </p:pic>
      <p:pic>
        <p:nvPicPr>
          <p:cNvPr id="3" name="Picture 2" descr="A yellow school bus with black stripes&#10;&#10;Description automatically generated">
            <a:extLst>
              <a:ext uri="{FF2B5EF4-FFF2-40B4-BE49-F238E27FC236}">
                <a16:creationId xmlns:a16="http://schemas.microsoft.com/office/drawing/2014/main" id="{2BD9B324-C66E-24B6-0248-D84502CC6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24" y="1886164"/>
            <a:ext cx="4113087" cy="27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1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8F40-5A24-FC7A-D276-EC366FE5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Bus front and back view</a:t>
            </a:r>
            <a:endParaRPr lang="en-US"/>
          </a:p>
        </p:txBody>
      </p:sp>
      <p:pic>
        <p:nvPicPr>
          <p:cNvPr id="4" name="Picture 3" descr="Back view of a yellow school bus&#10;&#10;Description automatically generated">
            <a:extLst>
              <a:ext uri="{FF2B5EF4-FFF2-40B4-BE49-F238E27FC236}">
                <a16:creationId xmlns:a16="http://schemas.microsoft.com/office/drawing/2014/main" id="{3FAAB9A5-BE27-8585-051B-CBF3899A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88" y="1988906"/>
            <a:ext cx="2743200" cy="2743200"/>
          </a:xfrm>
          <a:prstGeom prst="rect">
            <a:avLst/>
          </a:prstGeom>
        </p:spPr>
      </p:pic>
      <p:pic>
        <p:nvPicPr>
          <p:cNvPr id="5" name="Picture 4" descr="A yellow school bus with black trim&#10;&#10;Description automatically generated">
            <a:extLst>
              <a:ext uri="{FF2B5EF4-FFF2-40B4-BE49-F238E27FC236}">
                <a16:creationId xmlns:a16="http://schemas.microsoft.com/office/drawing/2014/main" id="{415880D1-0AC1-447E-0B62-956E53F8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52" y="193753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3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A1F1B-945A-D729-8EB0-B859B17A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 front and seat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89C15-973D-4C6D-DC07-65D80478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418" y="1675227"/>
            <a:ext cx="567516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4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81FB-BD35-97E2-90F9-CEF1C8DE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method will be use in the bus: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54A9B-9077-D98C-1B68-C571C4C1C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0" y="2653030"/>
            <a:ext cx="8470900" cy="28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8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8417-ABAF-2B6A-A1A6-37338334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</a:t>
            </a:r>
            <a:r>
              <a:rPr lang="en-US" dirty="0" err="1"/>
              <a:t>shafety</a:t>
            </a:r>
            <a:r>
              <a:rPr lang="en-US" dirty="0"/>
              <a:t> sensor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E2CB5-1471-4DDA-D738-64DD9BA0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28" y="1946786"/>
            <a:ext cx="6400800" cy="46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F460-A18E-0BBF-B496-8DA46376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Seat modifying image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E9B9D-05BA-817A-BEF6-CC5747BD6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07" y="1809136"/>
            <a:ext cx="5226884" cy="49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6841-694F-7E24-9246-C2DACE76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Model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28E9E-B7A0-8157-B169-88957BB8C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0" r="21428" b="47409"/>
          <a:stretch/>
        </p:blipFill>
        <p:spPr>
          <a:xfrm>
            <a:off x="2772697" y="2764251"/>
            <a:ext cx="4355692" cy="3331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50C3E4-FB90-79AC-602F-0D7752A9E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3" t="6170" r="9031" b="10321"/>
          <a:stretch/>
        </p:blipFill>
        <p:spPr>
          <a:xfrm rot="7144457">
            <a:off x="3492951" y="3653666"/>
            <a:ext cx="1894459" cy="834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30E09-D917-292F-720C-D4F861B10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636" y="3511705"/>
            <a:ext cx="1652159" cy="2072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3631D-1916-8082-20CF-1B59E3CBA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1" t="18378" r="1952" b="13880"/>
          <a:stretch/>
        </p:blipFill>
        <p:spPr>
          <a:xfrm rot="2414602">
            <a:off x="3648855" y="4794928"/>
            <a:ext cx="1309348" cy="990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D6CA89-3569-698E-6810-5DE056785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81" t="13325" r="7664" b="12403"/>
          <a:stretch/>
        </p:blipFill>
        <p:spPr>
          <a:xfrm rot="12875093">
            <a:off x="4679403" y="2182711"/>
            <a:ext cx="1171103" cy="655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373F8-83B2-DF02-1DAB-32A6FE0B23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328" r="39477"/>
          <a:stretch/>
        </p:blipFill>
        <p:spPr>
          <a:xfrm rot="20372439">
            <a:off x="5889274" y="2467612"/>
            <a:ext cx="197326" cy="665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3C5E1-6510-F16C-97A0-190C4FE032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328" r="39477"/>
          <a:stretch/>
        </p:blipFill>
        <p:spPr>
          <a:xfrm rot="20372439">
            <a:off x="5889272" y="2467828"/>
            <a:ext cx="197326" cy="66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8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F45A-1CBF-67D6-A2D4-74BB00FF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16868"/>
            <a:ext cx="10515600" cy="1325563"/>
          </a:xfrm>
        </p:spPr>
        <p:txBody>
          <a:bodyPr/>
          <a:lstStyle/>
          <a:p>
            <a:r>
              <a:rPr lang="en-GB" dirty="0"/>
              <a:t>Front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8828C-C093-DD5D-AC47-749CEB955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07" r="22014"/>
          <a:stretch/>
        </p:blipFill>
        <p:spPr>
          <a:xfrm>
            <a:off x="3608438" y="2894267"/>
            <a:ext cx="3244646" cy="293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64C284-5EB5-38BF-DE4E-18FA09281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72" t="8428" r="31297" b="9824"/>
          <a:stretch/>
        </p:blipFill>
        <p:spPr>
          <a:xfrm>
            <a:off x="4493342" y="3389466"/>
            <a:ext cx="1327355" cy="200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58CF5-6606-7C01-DBCC-488AC1117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9474">
            <a:off x="3032234" y="3000403"/>
            <a:ext cx="1652159" cy="2072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D63F-A914-7B8B-E1FC-F2D36F67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27795">
            <a:off x="5720394" y="2887637"/>
            <a:ext cx="1652159" cy="2072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4D32F-F8D7-117F-3D30-13584D6D2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0212">
            <a:off x="4325198" y="2134275"/>
            <a:ext cx="1767579" cy="828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BBED5-89E3-520C-8B56-B5CFD21E8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64463">
            <a:off x="4858840" y="2714516"/>
            <a:ext cx="330542" cy="55090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4FDC66-AFF2-6622-DA4F-F13202F6AEBD}"/>
              </a:ext>
            </a:extLst>
          </p:cNvPr>
          <p:cNvCxnSpPr/>
          <p:nvPr/>
        </p:nvCxnSpPr>
        <p:spPr>
          <a:xfrm>
            <a:off x="6390968" y="2369574"/>
            <a:ext cx="1740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C1DF6-CC80-D0F5-C6AF-C196FD4AA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925" y="2906112"/>
            <a:ext cx="3224998" cy="237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18DB16-9880-F263-BCE0-71E36FC14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7390" y="4417804"/>
            <a:ext cx="3225064" cy="237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9CFB5E-A8DA-F697-BCBD-0BC243D33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9692" y="3479387"/>
            <a:ext cx="1822862" cy="164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2EA0C7-1789-1FAC-F999-CF74FB298FCF}"/>
              </a:ext>
            </a:extLst>
          </p:cNvPr>
          <p:cNvSpPr txBox="1"/>
          <p:nvPr/>
        </p:nvSpPr>
        <p:spPr>
          <a:xfrm>
            <a:off x="8853863" y="2840083"/>
            <a:ext cx="174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Neck extender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71B90-0F04-34DB-DF4E-1856EC40DEB7}"/>
              </a:ext>
            </a:extLst>
          </p:cNvPr>
          <p:cNvSpPr txBox="1"/>
          <p:nvPr/>
        </p:nvSpPr>
        <p:spPr>
          <a:xfrm>
            <a:off x="8792454" y="3371941"/>
            <a:ext cx="174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side safety air bags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CCCEF0-51AF-0D3F-339E-BF018487F584}"/>
              </a:ext>
            </a:extLst>
          </p:cNvPr>
          <p:cNvSpPr txBox="1"/>
          <p:nvPr/>
        </p:nvSpPr>
        <p:spPr>
          <a:xfrm>
            <a:off x="8944854" y="2158937"/>
            <a:ext cx="174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Head </a:t>
            </a:r>
            <a:r>
              <a:rPr lang="en-GB" dirty="0" err="1"/>
              <a:t>producter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A4524-AF7F-64C2-EEFA-7B02261227E6}"/>
              </a:ext>
            </a:extLst>
          </p:cNvPr>
          <p:cNvSpPr txBox="1"/>
          <p:nvPr/>
        </p:nvSpPr>
        <p:spPr>
          <a:xfrm>
            <a:off x="9043024" y="4329732"/>
            <a:ext cx="174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Air </a:t>
            </a:r>
            <a:r>
              <a:rPr lang="en-IN" dirty="0" err="1"/>
              <a:t>kussen</a:t>
            </a:r>
            <a:r>
              <a:rPr lang="en-IN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AF2FCB-3AD7-2F2D-6F17-01F908D6962B}"/>
              </a:ext>
            </a:extLst>
          </p:cNvPr>
          <p:cNvCxnSpPr/>
          <p:nvPr/>
        </p:nvCxnSpPr>
        <p:spPr>
          <a:xfrm>
            <a:off x="6715424" y="5342502"/>
            <a:ext cx="179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77CDAE-732F-D9C9-611F-269F3533AD5D}"/>
              </a:ext>
            </a:extLst>
          </p:cNvPr>
          <p:cNvSpPr txBox="1"/>
          <p:nvPr/>
        </p:nvSpPr>
        <p:spPr>
          <a:xfrm>
            <a:off x="9001347" y="5211976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 seat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44987-9230-1B8A-5AD0-83AF1FFC7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241" y="2083740"/>
            <a:ext cx="2871465" cy="4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77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198</Words>
  <Application>Microsoft Office PowerPoint</Application>
  <PresentationFormat>Widescreen</PresentationFormat>
  <Paragraphs>41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open Sans Bold</vt:lpstr>
      <vt:lpstr>office theme</vt:lpstr>
      <vt:lpstr>Public safety for Bus</vt:lpstr>
      <vt:lpstr>Bus position side view</vt:lpstr>
      <vt:lpstr>Bus front and back view</vt:lpstr>
      <vt:lpstr>Bus front and seat position</vt:lpstr>
      <vt:lpstr>This method will be use in the bus:</vt:lpstr>
      <vt:lpstr>Bus shafety sensor image</vt:lpstr>
      <vt:lpstr>Seat modifying image</vt:lpstr>
      <vt:lpstr>Basic Model</vt:lpstr>
      <vt:lpstr>Front model</vt:lpstr>
      <vt:lpstr>Back model </vt:lpstr>
      <vt:lpstr>Components</vt:lpstr>
      <vt:lpstr>Idea exitising </vt:lpstr>
      <vt:lpstr>Sensor fixed placed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karthick karthick</dc:creator>
  <cp:lastModifiedBy>karthick karthick</cp:lastModifiedBy>
  <cp:revision>2</cp:revision>
  <dcterms:created xsi:type="dcterms:W3CDTF">2023-10-04T04:07:41Z</dcterms:created>
  <dcterms:modified xsi:type="dcterms:W3CDTF">2023-10-26T05:47:38Z</dcterms:modified>
</cp:coreProperties>
</file>